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7CB76-154E-A8BE-5B34-5AC135DE8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1353D-0602-D405-7645-92D74B8860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E2E05-4367-CCDA-2D1F-E8F8AB305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44D13-DA60-9ECB-5361-9B9802179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85E7B-4D8E-1568-8F20-BB58B457A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311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6BD4D-9D98-9780-5C5D-E8BEA6AAF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C5D4F-ED35-16C2-CF8A-B1A9F38F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287FB-40B5-7655-8757-0B067D3CF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1ACED-4A2D-C863-B150-6B05541CB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D6AF9-4170-7CE3-95E4-35A412097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035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04449E-F6B6-9722-B2B2-54721A8F61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123B02-B4C7-D97D-6EE0-39B31A8B7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12DFC-9283-037B-06FC-CCE8FD582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1D737-B73C-9280-BA60-DB8CE9AAF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CD510-DF58-F529-9930-D70200BD6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54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DDA0C-6DC6-254A-B124-9BE7019E4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7FC90-F39C-D33B-D3AB-F72760796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9FA9E-01A5-FAF7-1A53-EE10B3319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D310F-6AF1-3CB9-3838-72B88BAAC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415EB-B315-5C1A-9F2A-6537AC9EB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21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6CD20-C47C-81EF-A397-60C752CB1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0E5098-641B-68BC-E242-E375C5E33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6E62F-6320-2767-271D-3BB171AC1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9B760-534E-870D-A6CD-408E67807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A8955-158E-5580-6643-638916A3C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418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0DC3A-CCF4-FC11-9937-11EBAD82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6FB7D-27B3-ADA4-9C4C-7BB4FCDA85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16AEE8-B009-8729-AB3A-7BAE85E865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B677DA-7E93-8788-C907-394EDAA66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DC3506-842B-FD5E-A618-171634DDF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2D1F9-9EE7-3E53-55EF-3A8220D09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41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7EB87-2222-13D2-DE6C-55049F893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6E012-C86F-3152-A541-E617F2DB36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E94870-FDC9-B97A-849A-960229D2E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DDD521-4972-D2EC-AEA3-F6E3D3FF96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4EF942-188D-C983-7582-27909C108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32B313-F6A7-1150-F09D-CDBB31A54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65DC50-E7E5-ABB7-C981-2CC371D3A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FEA625-AF32-E509-D1BE-4C17FE4E0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36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4A045-1F1E-A3E4-1D2F-D05CF32C4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BE099F-B193-9E28-D0EF-B347387CD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65CCDA-A7A5-353E-6CE9-162382E6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5D74AF-FD94-CB04-761F-6C5F5629F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597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0B74D2-AD67-F7EB-1C21-22A6F0EE3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5B40B7-C6BC-FD88-0DE8-A1AE8AD5A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925C9F-165A-3AE2-F18B-F2CA159DA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970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1DBCC-431B-55FB-5B93-99958DC48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BCAF3-37B9-96BF-A249-914612D92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2126B5-ECB3-BB98-5355-B3B87BE6B2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B9922-1A15-41C9-7DF6-E681D0A9D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921E5-8F99-B67D-A8FA-2ABA01DEF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E1D7D1-BF49-8B34-9E17-2D8D547E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157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8AD2E-0BCA-A920-742A-AC71B4707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FDA12D-7131-A162-A44A-26AD8B2A39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C8471B-84E9-4BD0-B7BE-E56E74469E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FE2F8B-3972-AAA8-D569-AE8130DF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76A6B5-03F6-0BE6-F3FB-07FD02588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8960A-2310-F10A-A796-BC2067DDC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01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5CD19B-A20D-7CAA-93A0-5056B18F9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904FEF-03B6-2B0F-6822-E8B86935B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3C492-DB1A-A2B5-0FC4-ED866A3ED2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D3FD1E-0D9E-4A43-B8CF-855689FCDBFE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A6915-D51B-FF1A-5BAC-2E3A8670D1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697EE-27CA-F103-3FA7-E240D4BF2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6D94FB-D203-4BE4-8011-E066179B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838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B0B3BE-E37F-2D83-FE1E-6A67D4798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43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669DF1-9B95-FC8F-49C6-7AE8EFC00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328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FA8F74-B372-87D5-48E1-BDC144622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963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C066BF-2FFF-60F6-3C76-C3EDBDA26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F43BF8-276C-789D-D78A-C681B30AA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545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5A0584-AEE7-A122-02A9-1A34303C5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71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31BE26-33D4-640A-7899-69BE519E6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1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6DB07E-7E84-B08F-8FE6-C1BB3F7BD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893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A74FE7-D733-2B3E-6135-C3E9F79AC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127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FFF3D1-E81E-E895-C46D-3B892542B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403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61847D-0A16-FABA-B256-41CFB6DE8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951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DF8D6E-5DA3-8946-B2CD-835CCC48D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253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Bhirud, Rohan</dc:creator>
  <cp:lastModifiedBy>Bhirud, Rohan</cp:lastModifiedBy>
  <cp:revision>2</cp:revision>
  <dcterms:created xsi:type="dcterms:W3CDTF">2024-05-21T16:49:14Z</dcterms:created>
  <dcterms:modified xsi:type="dcterms:W3CDTF">2024-05-23T17:47:40Z</dcterms:modified>
</cp:coreProperties>
</file>

<file path=docProps/thumbnail.jpeg>
</file>